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61" r:id="rId2"/>
    <p:sldId id="267" r:id="rId3"/>
    <p:sldId id="256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</p:sldIdLst>
  <p:sldSz cx="12192000" cy="6858000"/>
  <p:notesSz cx="6858000" cy="9144000"/>
  <p:embeddedFontLst>
    <p:embeddedFont>
      <p:font typeface="Arial Black" panose="020B0A04020102020204" pitchFamily="34" charset="0"/>
      <p:regular r:id="rId15"/>
      <p:bold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63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7" roundtripDataSignature="AMtx7mhWjm0SAA/f1JD/7zyJv1Gw2Ht8G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9"/>
    <p:restoredTop sz="94678"/>
  </p:normalViewPr>
  <p:slideViewPr>
    <p:cSldViewPr snapToGrid="0">
      <p:cViewPr varScale="1">
        <p:scale>
          <a:sx n="79" d="100"/>
          <a:sy n="79" d="100"/>
        </p:scale>
        <p:origin x="854" y="7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360EF22B-CF89-7411-C1DF-7365263EC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1A903A54-F3FA-3DA6-E2B7-ED5880B91D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6D6A15B9-80E9-2AC6-8316-51CE9012C0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300226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B48B8A8B-CC8B-710A-02B6-455056F19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88CC6C8E-907E-8E80-EEFE-7BBC98DE90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B181CF94-7C49-36FF-7313-AC67DBCFDB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93361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808BB4B6-71A9-0892-E6BF-E769EC13D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1FE02AE8-6022-4976-B7EC-78C28C4178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16DF7366-A4A5-B42A-961B-7A8C2B93EE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5217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9AD3EFBA-C927-7615-2D80-5016FDD1EA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BE4A9C5C-280A-34CF-65F9-072BB62B8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FB032F48-7E4D-2B47-98EC-6A21541859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64822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161F4742-69A9-AE37-A555-4DE9B74AF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895B1D96-A050-3C9E-3133-1EF10878CE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B5E47DB4-FFDA-A58E-9CED-FF9BB02117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61263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2F0349D9-B754-68FE-8D7E-227D8BF87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FC45A913-61B5-3A82-AFCA-4744ADE8F8A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BEF63C03-B689-26A8-B15F-0D845EBE5A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91749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0E7E8E0C-2B3E-9B09-0542-260C49CA1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F80255D5-96F6-7AD2-4955-291A5FE7C8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0D35851B-6707-AA9B-5CA6-CCD08764AC0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677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2349B055-C193-520F-DF5A-B75579A46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DEC436CD-1384-4415-3955-7D9CC06BDA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31B09814-C4DF-651A-1FBD-182E904675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31745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F9A0274F-E86A-8764-0E6C-61D4F653D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ACDA63BD-222C-A0DE-33CA-8B8547514F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8BCC4C7E-4F40-791B-CB1F-18047DEF2D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936689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1D7C04A1-7835-1863-4338-30EDC3CFF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808A5EA3-B768-5B5A-0E4C-0DF82EAE33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062F83A3-16E7-9EA8-8FBF-6324BED305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54270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6E296C41-0A2E-BD7C-94C0-65D0DB433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40A17B31-9EB3-0177-9D01-DC2B6563EC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528949C1-3D1F-52FC-1828-A9FE80D663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36440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83D372DC-A5D4-DBDE-BAF9-7D3D9EA57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>
            <a:extLst>
              <a:ext uri="{FF2B5EF4-FFF2-40B4-BE49-F238E27FC236}">
                <a16:creationId xmlns:a16="http://schemas.microsoft.com/office/drawing/2014/main" id="{FCDBCE72-B780-5FE4-153C-EEE6184A975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 b="1" dirty="0">
                <a:latin typeface="Arial Black"/>
                <a:ea typeface="Arial Black"/>
                <a:cs typeface="Arial Black"/>
                <a:sym typeface="Arial Black"/>
              </a:rPr>
              <a:t>1056 X 1470</a:t>
            </a:r>
            <a:endParaRPr b="1" dirty="0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BF445FCE-2F08-1A4E-B37E-42D15D6F54C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22312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EE9E4DC0-4414-2758-DF01-BAE69175B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61F9D898-0165-72EC-C794-299649DEBE8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4D9CD7-E219-C50A-D023-E3CABCCE2C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717030-3931-8EDE-1CCC-62D5B16DA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48" y="520700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C2ECA30-CC29-4733-B7C3-D081B555C2B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660224" y="2407395"/>
            <a:ext cx="2274747" cy="31665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4DBF93-2716-D3A7-67ED-C074B76756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542" y="520700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F919C38-38C2-BE1C-D17D-F5B21B4710E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718918" y="2407395"/>
            <a:ext cx="2274747" cy="31665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F70A95E-17EB-3EF1-3DC8-208400E587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288" y="520700"/>
            <a:ext cx="2908300" cy="581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5FE9F15-6929-6FBA-0805-862B5EC8856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13664" y="2407395"/>
            <a:ext cx="2274747" cy="316655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1B2CF6-B8A3-D70B-8DDF-407DBC0CA4BE}"/>
              </a:ext>
            </a:extLst>
          </p:cNvPr>
          <p:cNvSpPr txBox="1"/>
          <p:nvPr/>
        </p:nvSpPr>
        <p:spPr>
          <a:xfrm>
            <a:off x="291830" y="6527260"/>
            <a:ext cx="80350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Note: We have added a thin line at the edge so that the white portion doesn’t get merged.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746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7D6158C6-79EB-E75E-462C-CAF4DC5E2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A6B22094-E37D-C6A3-537B-75C211231D3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0C275E-E252-E94F-187B-6F6144EB8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182EAD-E174-DF3E-E224-E048F220A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2" y="520700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A3B735D-7789-556A-CABF-B550ABF6C9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73448" y="2407394"/>
            <a:ext cx="2274748" cy="31665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1BAEC32-7350-BA35-4F01-4A3DBBB18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741" y="520700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B4E0186-46A0-43EE-E967-6F8F7A9094A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440117" y="2407395"/>
            <a:ext cx="2274748" cy="31665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4F462D5-D277-ACDB-2608-AD3F30C46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410" y="520700"/>
            <a:ext cx="2908300" cy="581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2FE7318-7E44-91D4-EA55-06E9EDAFEA6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406786" y="2407395"/>
            <a:ext cx="2274748" cy="31665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8EA7402-8ABD-0BFF-7FED-181D73B16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9079" y="520700"/>
            <a:ext cx="2908300" cy="5816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F97267-D3F4-E36E-8E6D-E7626CC2DAB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9373455" y="2407395"/>
            <a:ext cx="2274748" cy="316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217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250390BB-644F-4545-5F8D-6EEDFFD3E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B31DBAC9-03B8-E42A-C464-D1A4A791B1D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4885FF-C4C7-1963-5BA6-6A76EA7591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C300BD-5722-1DC3-4831-F4103326C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48" y="520700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CFFAFB1-E53A-9DED-B8FC-D70E81FCB09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660224" y="2407395"/>
            <a:ext cx="2274747" cy="31665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5966753-14D1-AD28-34BA-9FD2492EA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542" y="520700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A60F21-D020-AA6F-2148-B3F30314A73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718918" y="2407395"/>
            <a:ext cx="2274746" cy="31665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99936A3-05F3-77C4-1FC7-88EB58C4FC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288" y="520700"/>
            <a:ext cx="2908300" cy="581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D8F61C9-A665-C980-055F-47CB5E35F68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13664" y="2407395"/>
            <a:ext cx="2274746" cy="316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080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6DD4C903-942B-58E7-21D8-B17E3A5CC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0D849C18-2DF4-AE60-41C8-BE701B21094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93C2D7-D661-DF8D-6C35-201364F46E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3E5A77-3073-0B19-6E22-629F2D441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573" y="520700"/>
            <a:ext cx="2908300" cy="581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37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 b="1">
                <a:latin typeface="Arial Black"/>
                <a:ea typeface="Arial Black"/>
                <a:cs typeface="Arial Black"/>
                <a:sym typeface="Arial Black"/>
              </a:rPr>
              <a:t>Plat Charge</a:t>
            </a:r>
            <a:endParaRPr b="1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20F17ACC-73A4-D45C-0B24-E6CE07839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52E1A2FB-8CD8-CF26-E6DF-D5BEAA47C23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512E8F-0085-7B9B-97CA-28FCDB9E10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273518A-D967-A255-8256-BF7004504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48" y="520700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E3A4FCC-6A34-9E27-6354-FC9CC1DC7CC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660224" y="2407394"/>
            <a:ext cx="2274749" cy="31665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79ED14-C398-A479-8BCE-78EB9C5D0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542" y="520700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086A09E-DC53-3FE0-68C9-074A8C2B35D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718918" y="2407394"/>
            <a:ext cx="2274748" cy="31665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54C4ED-69BA-32FA-764A-5B1EC8DD4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288" y="520700"/>
            <a:ext cx="2908300" cy="581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B4935EA-F3BA-2F14-A2BD-DD2DC4A589F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13664" y="2407394"/>
            <a:ext cx="2274748" cy="316655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DCEA27E-94EF-4644-3DC9-3ADB5B225842}"/>
              </a:ext>
            </a:extLst>
          </p:cNvPr>
          <p:cNvSpPr txBox="1"/>
          <p:nvPr/>
        </p:nvSpPr>
        <p:spPr>
          <a:xfrm>
            <a:off x="291830" y="6527260"/>
            <a:ext cx="80350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Note: We have added a thin line at the edge so that the white portion doesn’t get merged.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942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9D1DA1E8-4C4A-1112-4526-5678CE095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50262BD-872B-E07C-925F-15E80EF34A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48" y="520700"/>
            <a:ext cx="2908300" cy="5816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430C73-A66F-35DF-84A1-B1C7868D00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0224" y="2407394"/>
            <a:ext cx="2274750" cy="3166555"/>
          </a:xfrm>
          <a:prstGeom prst="rect">
            <a:avLst/>
          </a:prstGeom>
        </p:spPr>
      </p:pic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2B7AD4CF-56F3-5FB1-AF89-36F41EAE0B4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403916-9872-EC64-D2E1-D662A1083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331" y="520700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5A3117-7EA5-4D0F-CB3B-883F7B1C998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714707" y="2407394"/>
            <a:ext cx="2274748" cy="31665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A7BDE06-08C9-1D0D-82EC-055E68D51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3558" y="520700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5AB806F-5A1F-6BC7-5AFF-363BB986F3D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787934" y="2407395"/>
            <a:ext cx="2274748" cy="31665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4141A9-8CA9-0264-1120-9765333E667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659219" y="2407394"/>
            <a:ext cx="2274748" cy="3166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0E2973-8061-C90E-54D9-078E3EFBC34E}"/>
              </a:ext>
            </a:extLst>
          </p:cNvPr>
          <p:cNvSpPr txBox="1"/>
          <p:nvPr/>
        </p:nvSpPr>
        <p:spPr>
          <a:xfrm>
            <a:off x="291830" y="6527260"/>
            <a:ext cx="80350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Note: We have added a thin line at the edge so that the white portion doesn’t get merged.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69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F1C3D9F7-F879-2324-7BC2-89D532108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0827B7C1-F440-963F-833C-7F7B66652FE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20CC4FD-BA41-9FC2-D0EC-2CF128F44E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4A5C8F-48F2-A36F-2966-E64615067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48" y="520700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785AC2-4938-0CDE-34F2-A9F13CECAD0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660224" y="2407394"/>
            <a:ext cx="2274748" cy="31665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C6AC731-8A28-013F-CB69-1E6942EC7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542" y="520700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B2C82F4-290A-5B69-1844-CC8C8E746A4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718918" y="2407395"/>
            <a:ext cx="2274748" cy="31665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1F3ED04-F730-0356-7D2A-23CC95ACA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288" y="520700"/>
            <a:ext cx="2908300" cy="581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012B08B-DDB6-6281-D4E5-B28CCAEF38D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13664" y="2407395"/>
            <a:ext cx="2274748" cy="316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19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2DA7C527-451B-859D-D839-FE4FF3A53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3C3D89B2-25AE-0C9D-E261-39A6D76A598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AC4DDB-B44B-D462-E846-6C3633A8A2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48B2EEA-EFE7-842F-1232-822543DF5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48" y="520700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C7B670-2C6E-7E3D-FE50-56882EBA292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660224" y="2407395"/>
            <a:ext cx="2274748" cy="31665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1D8605-8EF3-2A05-37FA-5E17D08D4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542" y="520700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5587827-DD3D-1DC6-3630-62118E14FE2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718918" y="2407395"/>
            <a:ext cx="2274747" cy="31665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C6FAF71-9E15-D34A-5305-48F625513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288" y="520700"/>
            <a:ext cx="2908300" cy="581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ED5A8B4-8C5D-7405-E0AE-F26256D26B1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13664" y="2407395"/>
            <a:ext cx="2274747" cy="316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393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A5D1A3D5-C4A9-12AA-D89E-4606E37A9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>
            <a:extLst>
              <a:ext uri="{FF2B5EF4-FFF2-40B4-BE49-F238E27FC236}">
                <a16:creationId xmlns:a16="http://schemas.microsoft.com/office/drawing/2014/main" id="{6A68E034-AB4C-0385-B09D-19CC90EF502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 b="1" dirty="0">
                <a:latin typeface="Arial Black"/>
                <a:ea typeface="Arial Black"/>
                <a:cs typeface="Arial Black"/>
                <a:sym typeface="Arial Black"/>
              </a:rPr>
              <a:t>Plat Reserve</a:t>
            </a:r>
            <a:endParaRPr b="1" dirty="0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1B25F0F8-3FEB-1BCD-C142-0099984D96E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8784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1F39994F-1487-00AB-1DB8-A1AD1D3CB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FC4E0447-D679-1B21-2FD1-12410C9DD96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A9D4F1-7F04-CBC0-9C2F-60B0D8320D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58B275-F9A6-113C-7C70-786BB6213C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2" y="520700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5FDA21-C227-02E6-00D4-0C6985AA33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73448" y="2407394"/>
            <a:ext cx="2274749" cy="31665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42C6EA-51B5-CCDC-C54A-2E6740A5B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741" y="520700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54BBB5-3939-F6B5-7160-156ACB2A111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440117" y="2407394"/>
            <a:ext cx="2274748" cy="31665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32B6CF-EC1E-55A5-BAE4-DAFBF17B8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410" y="520700"/>
            <a:ext cx="2908300" cy="581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A6A13A-164F-0213-0CBA-3C83768D8E0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406786" y="2407394"/>
            <a:ext cx="2274748" cy="316655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A5F497F-DD81-5050-5EC0-B620FCD54CCE}"/>
              </a:ext>
            </a:extLst>
          </p:cNvPr>
          <p:cNvSpPr txBox="1"/>
          <p:nvPr/>
        </p:nvSpPr>
        <p:spPr>
          <a:xfrm>
            <a:off x="291830" y="6527260"/>
            <a:ext cx="80350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Note: We have added a thin line at the edge so that the white portion doesn’t get merged.</a:t>
            </a:r>
            <a:endParaRPr lang="en-IN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B69A77-E978-C6F8-1F56-33460325E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9079" y="520700"/>
            <a:ext cx="2908300" cy="5816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6DEE6F-3AF2-4E5B-D619-B7D8C1A9DD2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9373455" y="2407394"/>
            <a:ext cx="2274748" cy="316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324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8855</TotalTime>
  <Words>87</Words>
  <Application>Microsoft Office PowerPoint</Application>
  <PresentationFormat>Widescreen</PresentationFormat>
  <Paragraphs>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 Black</vt:lpstr>
      <vt:lpstr>Arial</vt:lpstr>
      <vt:lpstr>Calibri</vt:lpstr>
      <vt:lpstr>Office Theme</vt:lpstr>
      <vt:lpstr>1056 X 1470</vt:lpstr>
      <vt:lpstr>PowerPoint Presentation</vt:lpstr>
      <vt:lpstr>Plat Charge</vt:lpstr>
      <vt:lpstr>PowerPoint Presentation</vt:lpstr>
      <vt:lpstr>PowerPoint Presentation</vt:lpstr>
      <vt:lpstr>PowerPoint Presentation</vt:lpstr>
      <vt:lpstr>PowerPoint Presentation</vt:lpstr>
      <vt:lpstr>Plat Reserve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Bhagyashree</dc:creator>
  <cp:lastModifiedBy>Bhagyashree</cp:lastModifiedBy>
  <cp:revision>55</cp:revision>
  <dcterms:created xsi:type="dcterms:W3CDTF">2026-02-06T15:02:27Z</dcterms:created>
  <dcterms:modified xsi:type="dcterms:W3CDTF">2026-03-18T07:05:11Z</dcterms:modified>
</cp:coreProperties>
</file>